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Cooper Hewitt" charset="1" panose="00000000000000000000"/>
      <p:regular r:id="rId14"/>
    </p:embeddedFont>
    <p:embeddedFont>
      <p:font typeface="Cooper Hewitt Bold" charset="1" panose="00000000000000000000"/>
      <p:regular r:id="rId15"/>
    </p:embeddedFont>
    <p:embeddedFont>
      <p:font typeface="Canva Sans" charset="1" panose="020B0503030501040103"/>
      <p:regular r:id="rId16"/>
    </p:embeddedFont>
    <p:embeddedFont>
      <p:font typeface="Canva Sans Bold" charset="1" panose="020B0803030501040103"/>
      <p:regular r:id="rId17"/>
    </p:embeddedFont>
    <p:embeddedFont>
      <p:font typeface="Arimo Bold" charset="1" panose="020B07040202020202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https://www.coursera.org/articles/what-is-git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it-scm.com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https://www.youtube.com/watch?v=RGOj5yH7evk&amp;t=425s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873370" y="1028700"/>
            <a:ext cx="4385930" cy="4114800"/>
          </a:xfrm>
          <a:custGeom>
            <a:avLst/>
            <a:gdLst/>
            <a:ahLst/>
            <a:cxnLst/>
            <a:rect r="r" b="b" t="t" l="l"/>
            <a:pathLst>
              <a:path h="4114800" w="4385930">
                <a:moveTo>
                  <a:pt x="0" y="0"/>
                </a:moveTo>
                <a:lnTo>
                  <a:pt x="4385930" y="0"/>
                </a:lnTo>
                <a:lnTo>
                  <a:pt x="438593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332440" y="3048000"/>
            <a:ext cx="12319092" cy="2394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67"/>
              </a:lnSpc>
              <a:spcBef>
                <a:spcPct val="0"/>
              </a:spcBef>
            </a:pPr>
            <a:r>
              <a:rPr lang="en-US" sz="11976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WHAT IS GITHUB ?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028700" y="1028700"/>
            <a:ext cx="4385930" cy="4114800"/>
          </a:xfrm>
          <a:custGeom>
            <a:avLst/>
            <a:gdLst/>
            <a:ahLst/>
            <a:cxnLst/>
            <a:rect r="r" b="b" t="t" l="l"/>
            <a:pathLst>
              <a:path h="4114800" w="4385930">
                <a:moveTo>
                  <a:pt x="4385930" y="0"/>
                </a:moveTo>
                <a:lnTo>
                  <a:pt x="0" y="0"/>
                </a:lnTo>
                <a:lnTo>
                  <a:pt x="0" y="4114800"/>
                </a:lnTo>
                <a:lnTo>
                  <a:pt x="4385930" y="4114800"/>
                </a:lnTo>
                <a:lnTo>
                  <a:pt x="438593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1383525" y="8852337"/>
            <a:ext cx="5875775" cy="405963"/>
          </a:xfrm>
          <a:custGeom>
            <a:avLst/>
            <a:gdLst/>
            <a:ahLst/>
            <a:cxnLst/>
            <a:rect r="r" b="b" t="t" l="l"/>
            <a:pathLst>
              <a:path h="405963" w="5875775">
                <a:moveTo>
                  <a:pt x="0" y="0"/>
                </a:moveTo>
                <a:lnTo>
                  <a:pt x="5875775" y="0"/>
                </a:lnTo>
                <a:lnTo>
                  <a:pt x="5875775" y="405963"/>
                </a:lnTo>
                <a:lnTo>
                  <a:pt x="0" y="4059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-10800000">
            <a:off x="1028700" y="8852337"/>
            <a:ext cx="5875775" cy="405963"/>
          </a:xfrm>
          <a:custGeom>
            <a:avLst/>
            <a:gdLst/>
            <a:ahLst/>
            <a:cxnLst/>
            <a:rect r="r" b="b" t="t" l="l"/>
            <a:pathLst>
              <a:path h="405963" w="5875775">
                <a:moveTo>
                  <a:pt x="5875775" y="0"/>
                </a:moveTo>
                <a:lnTo>
                  <a:pt x="0" y="0"/>
                </a:lnTo>
                <a:lnTo>
                  <a:pt x="0" y="405963"/>
                </a:lnTo>
                <a:lnTo>
                  <a:pt x="5875775" y="405963"/>
                </a:lnTo>
                <a:lnTo>
                  <a:pt x="5875775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6573366"/>
            <a:ext cx="841386" cy="849105"/>
          </a:xfrm>
          <a:custGeom>
            <a:avLst/>
            <a:gdLst/>
            <a:ahLst/>
            <a:cxnLst/>
            <a:rect r="r" b="b" t="t" l="l"/>
            <a:pathLst>
              <a:path h="849105" w="841386">
                <a:moveTo>
                  <a:pt x="0" y="0"/>
                </a:moveTo>
                <a:lnTo>
                  <a:pt x="841386" y="0"/>
                </a:lnTo>
                <a:lnTo>
                  <a:pt x="841386" y="849105"/>
                </a:lnTo>
                <a:lnTo>
                  <a:pt x="0" y="8491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417914" y="6573366"/>
            <a:ext cx="841386" cy="849105"/>
          </a:xfrm>
          <a:custGeom>
            <a:avLst/>
            <a:gdLst/>
            <a:ahLst/>
            <a:cxnLst/>
            <a:rect r="r" b="b" t="t" l="l"/>
            <a:pathLst>
              <a:path h="849105" w="841386">
                <a:moveTo>
                  <a:pt x="0" y="0"/>
                </a:moveTo>
                <a:lnTo>
                  <a:pt x="841386" y="0"/>
                </a:lnTo>
                <a:lnTo>
                  <a:pt x="841386" y="849105"/>
                </a:lnTo>
                <a:lnTo>
                  <a:pt x="0" y="8491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840455" y="5295900"/>
            <a:ext cx="8607090" cy="1008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14"/>
              </a:lnSpc>
            </a:pPr>
            <a:r>
              <a:rPr lang="en-US" sz="5010" spc="2149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PRESENTATION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624930" y="778762"/>
            <a:ext cx="3038140" cy="642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2"/>
              </a:lnSpc>
            </a:pPr>
            <a:r>
              <a:rPr lang="en-US" sz="3194" spc="479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GROUP 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409405" y="9384413"/>
            <a:ext cx="3038140" cy="489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2"/>
              </a:lnSpc>
            </a:pPr>
            <a:r>
              <a:rPr lang="en-US" sz="2494" spc="374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KABIILANN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840455" y="9384413"/>
            <a:ext cx="3038140" cy="489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2"/>
              </a:lnSpc>
            </a:pPr>
            <a:r>
              <a:rPr lang="en-US" sz="2494" spc="374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VINOSHNI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-275374" y="9384413"/>
            <a:ext cx="3038140" cy="489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2"/>
              </a:lnSpc>
            </a:pPr>
            <a:r>
              <a:rPr lang="en-US" sz="2494" spc="374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KASHWINI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249860" y="9384413"/>
            <a:ext cx="3038140" cy="489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2"/>
              </a:lnSpc>
            </a:pPr>
            <a:r>
              <a:rPr lang="en-US" sz="2494" spc="374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THASAYANI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8619883"/>
            <a:ext cx="3657600" cy="638417"/>
          </a:xfrm>
          <a:custGeom>
            <a:avLst/>
            <a:gdLst/>
            <a:ahLst/>
            <a:cxnLst/>
            <a:rect r="r" b="b" t="t" l="l"/>
            <a:pathLst>
              <a:path h="638417" w="3657600">
                <a:moveTo>
                  <a:pt x="0" y="0"/>
                </a:moveTo>
                <a:lnTo>
                  <a:pt x="3657600" y="0"/>
                </a:lnTo>
                <a:lnTo>
                  <a:pt x="3657600" y="638417"/>
                </a:lnTo>
                <a:lnTo>
                  <a:pt x="0" y="6384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138479" y="608012"/>
            <a:ext cx="14901153" cy="1029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0"/>
              </a:lnSpc>
            </a:pPr>
            <a:r>
              <a:rPr lang="en-US" sz="6500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42975"/>
            <a:ext cx="3038140" cy="32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spc="239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GITHUB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940895" y="8936990"/>
            <a:ext cx="1216343" cy="321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 spc="239" u="sng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  <a:hlinkClick r:id="rId5" tooltip="https://www.coursera.org/articles/what-is-git"/>
              </a:rPr>
              <a:t>CLICK ME 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70607" y="3031334"/>
            <a:ext cx="6805420" cy="5093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00"/>
              </a:lnSpc>
            </a:pPr>
          </a:p>
          <a:p>
            <a:pPr algn="just">
              <a:lnSpc>
                <a:spcPts val="3300"/>
              </a:lnSpc>
            </a:pPr>
            <a:r>
              <a:rPr lang="en-US" sz="2357" spc="353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What is GitHub?</a:t>
            </a:r>
          </a:p>
          <a:p>
            <a:pPr algn="just">
              <a:lnSpc>
                <a:spcPts val="3300"/>
              </a:lnSpc>
            </a:pPr>
          </a:p>
          <a:p>
            <a:pPr algn="just">
              <a:lnSpc>
                <a:spcPts val="3300"/>
              </a:lnSpc>
            </a:pPr>
            <a:r>
              <a:rPr lang="en-US" sz="2357" spc="353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- GitHub is a web-based interface that allows real-time collaboration on code, content, research, and web pages.</a:t>
            </a:r>
          </a:p>
          <a:p>
            <a:pPr algn="just">
              <a:lnSpc>
                <a:spcPts val="3300"/>
              </a:lnSpc>
            </a:pPr>
          </a:p>
          <a:p>
            <a:pPr algn="just">
              <a:lnSpc>
                <a:spcPts val="3300"/>
              </a:lnSpc>
            </a:pPr>
            <a:r>
              <a:rPr lang="en-US" sz="2357" spc="353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- It is a platform where people can create, store, change, merge, and collaborate on files or code.</a:t>
            </a:r>
          </a:p>
          <a:p>
            <a:pPr algn="just">
              <a:lnSpc>
                <a:spcPts val="330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75000" y="3031334"/>
            <a:ext cx="7659339" cy="5512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4"/>
              </a:lnSpc>
            </a:pPr>
            <a:r>
              <a:rPr lang="en-US" sz="2360" spc="354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USAGES OF GITHUB:</a:t>
            </a:r>
          </a:p>
          <a:p>
            <a:pPr algn="l">
              <a:lnSpc>
                <a:spcPts val="3304"/>
              </a:lnSpc>
            </a:pPr>
          </a:p>
          <a:p>
            <a:pPr algn="l">
              <a:lnSpc>
                <a:spcPts val="3304"/>
              </a:lnSpc>
            </a:pPr>
            <a:r>
              <a:rPr lang="en-US" sz="2360" spc="354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- Developers use GitHub to work together on projects,benefitting f version control to reduce duplicating work and easily revert to previous versions.</a:t>
            </a:r>
          </a:p>
          <a:p>
            <a:pPr algn="l">
              <a:lnSpc>
                <a:spcPts val="3304"/>
              </a:lnSpc>
            </a:pPr>
          </a:p>
          <a:p>
            <a:pPr algn="l">
              <a:lnSpc>
                <a:spcPts val="3304"/>
              </a:lnSpc>
            </a:pPr>
            <a:r>
              <a:rPr lang="en-US" sz="2360" spc="354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- Other users include scientific researchers, website content creators, computer programmers, software engineers, and students.</a:t>
            </a:r>
          </a:p>
          <a:p>
            <a:pPr algn="l">
              <a:lnSpc>
                <a:spcPts val="330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00973" y="-863981"/>
            <a:ext cx="16230600" cy="10627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4"/>
              </a:lnSpc>
            </a:pPr>
          </a:p>
          <a:p>
            <a:pPr algn="l">
              <a:lnSpc>
                <a:spcPts val="3304"/>
              </a:lnSpc>
            </a:pPr>
          </a:p>
          <a:p>
            <a:pPr algn="l">
              <a:lnSpc>
                <a:spcPts val="3304"/>
              </a:lnSpc>
            </a:pPr>
          </a:p>
          <a:p>
            <a:pPr algn="l">
              <a:lnSpc>
                <a:spcPts val="3583"/>
              </a:lnSpc>
            </a:pPr>
          </a:p>
          <a:p>
            <a:pPr algn="l">
              <a:lnSpc>
                <a:spcPts val="3583"/>
              </a:lnSpc>
            </a:pPr>
          </a:p>
          <a:p>
            <a:pPr algn="l">
              <a:lnSpc>
                <a:spcPts val="3583"/>
              </a:lnSpc>
            </a:pPr>
            <a:r>
              <a:rPr lang="en-US" sz="2559" b="true">
                <a:solidFill>
                  <a:srgbClr val="FFC3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Advantages of GitHub:</a:t>
            </a:r>
          </a:p>
          <a:p>
            <a:pPr algn="l">
              <a:lnSpc>
                <a:spcPts val="3304"/>
              </a:lnSpc>
            </a:pP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1. Version control:</a:t>
            </a: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   - GitHub's version control makes collaboration more transparent and reproducible.</a:t>
            </a: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   - It allows teams to experiment with new approaches while being able to revert to previous versions.</a:t>
            </a: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   - Version control supports code management throughout development, providing a single source of truth.</a:t>
            </a:r>
          </a:p>
          <a:p>
            <a:pPr algn="l">
              <a:lnSpc>
                <a:spcPts val="3304"/>
              </a:lnSpc>
            </a:pP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2. Ease of use:</a:t>
            </a: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   - GitHub has a free account with access to millions of public repositories, making it accessible even for non-programmers.</a:t>
            </a: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   - It is simple to start using and share repositories with others.</a:t>
            </a: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   - GitHub allows users to take advantage of open-source code to expedite their own projects.</a:t>
            </a:r>
          </a:p>
          <a:p>
            <a:pPr algn="l">
              <a:lnSpc>
                <a:spcPts val="3304"/>
              </a:lnSpc>
            </a:pP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3. Collaboration:</a:t>
            </a: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   - GitHub encourages collaboration by allowing users to track changes and work with unlimited collaborators on projects.</a:t>
            </a: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   - Users can leave messages to communicate what they did and why.</a:t>
            </a:r>
          </a:p>
          <a:p>
            <a:pPr algn="l">
              <a:lnSpc>
                <a:spcPts val="3304"/>
              </a:lnSpc>
            </a:pP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4. Robust documentation and support:</a:t>
            </a: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   - GitHub's popularity means there is abundant support documentation to help users learn and answer questions.</a:t>
            </a:r>
          </a:p>
          <a:p>
            <a:pPr algn="l">
              <a:lnSpc>
                <a:spcPts val="3304"/>
              </a:lnSpc>
            </a:pPr>
            <a:r>
              <a:rPr lang="en-US" sz="2360">
                <a:solidFill>
                  <a:srgbClr val="FFFFFF"/>
                </a:solidFill>
                <a:latin typeface="Cooper Hewitt"/>
                <a:ea typeface="Cooper Hewitt"/>
                <a:cs typeface="Cooper Hewitt"/>
                <a:sym typeface="Cooper Hewitt"/>
              </a:rPr>
              <a:t>   - GitHub can be useful for users with advanced skills as well.</a:t>
            </a:r>
          </a:p>
          <a:p>
            <a:pPr algn="l">
              <a:lnSpc>
                <a:spcPts val="3304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true" flipV="false" rot="-10800000">
            <a:off x="13902070" y="5980254"/>
            <a:ext cx="4385930" cy="4114800"/>
          </a:xfrm>
          <a:custGeom>
            <a:avLst/>
            <a:gdLst/>
            <a:ahLst/>
            <a:cxnLst/>
            <a:rect r="r" b="b" t="t" l="l"/>
            <a:pathLst>
              <a:path h="4114800" w="4385930">
                <a:moveTo>
                  <a:pt x="4385930" y="0"/>
                </a:moveTo>
                <a:lnTo>
                  <a:pt x="0" y="0"/>
                </a:lnTo>
                <a:lnTo>
                  <a:pt x="0" y="4114800"/>
                </a:lnTo>
                <a:lnTo>
                  <a:pt x="4385930" y="4114800"/>
                </a:lnTo>
                <a:lnTo>
                  <a:pt x="438593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45466" y="665162"/>
            <a:ext cx="8997068" cy="1029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0"/>
              </a:lnSpc>
            </a:pPr>
            <a:r>
              <a:rPr lang="en-US" sz="6500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STEP BY STEP TO SETUP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23925"/>
            <a:ext cx="3038140" cy="422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spc="315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GITHUB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244189"/>
            <a:ext cx="16979531" cy="6719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1. Download Git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Go to the official Git website: </a:t>
            </a:r>
            <a:r>
              <a:rPr lang="en-US" sz="3200" u="sng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git-scm.com"/>
              </a:rPr>
              <a:t>https://git-scm.com/</a:t>
            </a: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Click the Download button, and it will automatically detect your operating system and download the appropriate version for Windows.</a:t>
            </a:r>
          </a:p>
          <a:p>
            <a:pPr algn="l">
              <a:lnSpc>
                <a:spcPts val="4480"/>
              </a:lnSpc>
            </a:pP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2. Run the Installer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Locate the downloaded file (e.g., Git-x.x.x-x64.exe) in your downloads folder.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Double-click the file to start the installation.</a:t>
            </a:r>
          </a:p>
          <a:p>
            <a:pPr algn="l">
              <a:lnSpc>
                <a:spcPts val="4468"/>
              </a:lnSpc>
            </a:pPr>
          </a:p>
          <a:p>
            <a:pPr algn="l">
              <a:lnSpc>
                <a:spcPts val="4468"/>
              </a:lnSpc>
            </a:pPr>
          </a:p>
          <a:p>
            <a:pPr algn="l">
              <a:lnSpc>
                <a:spcPts val="4468"/>
              </a:lnSpc>
            </a:pPr>
          </a:p>
          <a:p>
            <a:pPr algn="ctr">
              <a:lnSpc>
                <a:spcPts val="4468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45466" y="665162"/>
            <a:ext cx="8997068" cy="1029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0"/>
              </a:lnSpc>
            </a:pPr>
            <a:r>
              <a:rPr lang="en-US" sz="6500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STEP BY STEP TO SETUP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23925"/>
            <a:ext cx="3038140" cy="422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spc="315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GITHUB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4388" y="2203551"/>
            <a:ext cx="17859223" cy="6719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3. Follow the Installation Steps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Welcome Screen: Click Next.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Choose Installation Folder: Leave it as it is (default) and click Next.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Text Editor: Choose a text editor (or leave the default) and click Next.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Environment Path: Select "Git from the command line and also from 3rd-party software" and click Next.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Other Options: Keep clicking Next to accept the recommended settings.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Install: Click Install and wait for it to finish.</a:t>
            </a:r>
          </a:p>
          <a:p>
            <a:pPr algn="just">
              <a:lnSpc>
                <a:spcPts val="4480"/>
              </a:lnSpc>
            </a:pPr>
          </a:p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4. Complete Installation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Once installation is complete, check "Launch Git Bash" (optional) and click Finish.</a:t>
            </a:r>
          </a:p>
          <a:p>
            <a:pPr algn="just">
              <a:lnSpc>
                <a:spcPts val="448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45466" y="665162"/>
            <a:ext cx="8997068" cy="1029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0"/>
              </a:lnSpc>
            </a:pPr>
            <a:r>
              <a:rPr lang="en-US" sz="6500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STEP BY STEP TO SETUP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23925"/>
            <a:ext cx="3038140" cy="422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spc="315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GITHUB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0560" y="2231135"/>
            <a:ext cx="17859223" cy="6157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5. Verify Installation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Open Git Bash (search for "Git Bash" in the Start menu).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Typ</a:t>
            </a: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e the following command and press Enter:</a:t>
            </a:r>
          </a:p>
          <a:p>
            <a:pPr algn="just">
              <a:lnSpc>
                <a:spcPts val="4480"/>
              </a:lnSpc>
            </a:pPr>
            <a:r>
              <a:rPr lang="en-US" sz="3200" b="true">
                <a:solidFill>
                  <a:srgbClr val="FFC3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                      </a:t>
            </a:r>
            <a:r>
              <a:rPr lang="en-US" sz="3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3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git --version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If installed correctly, it will display the installed Git version.</a:t>
            </a:r>
          </a:p>
          <a:p>
            <a:pPr algn="just">
              <a:lnSpc>
                <a:spcPts val="4480"/>
              </a:lnSpc>
            </a:pPr>
          </a:p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6. Sign In to GitHub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Open Git Bash and configure your GitHub account:</a:t>
            </a:r>
          </a:p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FFC300"/>
                </a:solidFill>
                <a:latin typeface="Canva Sans"/>
                <a:ea typeface="Canva Sans"/>
                <a:cs typeface="Canva Sans"/>
                <a:sym typeface="Canva Sans"/>
              </a:rPr>
              <a:t>                                        </a:t>
            </a:r>
            <a:r>
              <a:rPr lang="en-US" sz="3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git config --global user.name "Your GitHub Username"</a:t>
            </a:r>
          </a:p>
          <a:p>
            <a:pPr algn="just">
              <a:lnSpc>
                <a:spcPts val="4480"/>
              </a:lnSpc>
            </a:pPr>
            <a:r>
              <a:rPr lang="en-US" sz="3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                            git config --global user.email "Your GitHub Email" </a:t>
            </a:r>
          </a:p>
          <a:p>
            <a:pPr algn="just">
              <a:lnSpc>
                <a:spcPts val="448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14486" y="2688963"/>
            <a:ext cx="13659029" cy="4718574"/>
          </a:xfrm>
          <a:custGeom>
            <a:avLst/>
            <a:gdLst/>
            <a:ahLst/>
            <a:cxnLst/>
            <a:rect r="r" b="b" t="t" l="l"/>
            <a:pathLst>
              <a:path h="4718574" w="13659029">
                <a:moveTo>
                  <a:pt x="0" y="0"/>
                </a:moveTo>
                <a:lnTo>
                  <a:pt x="13659028" y="0"/>
                </a:lnTo>
                <a:lnTo>
                  <a:pt x="13659028" y="4718574"/>
                </a:lnTo>
                <a:lnTo>
                  <a:pt x="0" y="47185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177146" y="4568941"/>
            <a:ext cx="11933708" cy="574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6"/>
              </a:lnSpc>
            </a:pPr>
            <a:r>
              <a:rPr lang="en-US" b="true" sz="3254" u="sng">
                <a:solidFill>
                  <a:srgbClr val="3E4047"/>
                </a:solidFill>
                <a:latin typeface="Arimo Bold"/>
                <a:ea typeface="Arimo Bold"/>
                <a:cs typeface="Arimo Bold"/>
                <a:sym typeface="Arimo Bold"/>
                <a:hlinkClick r:id="rId5" tooltip="https://www.youtube.com/watch?v=RGOj5yH7evk&amp;t=425s"/>
              </a:rPr>
              <a:t>https://www.youtube.com/watch?v=RGOj5yH7evk&amp;t=425s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-630281" y="448310"/>
            <a:ext cx="1123897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For more infomation, please watch this video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028700" y="5143500"/>
            <a:ext cx="4385930" cy="4114800"/>
          </a:xfrm>
          <a:custGeom>
            <a:avLst/>
            <a:gdLst/>
            <a:ahLst/>
            <a:cxnLst/>
            <a:rect r="r" b="b" t="t" l="l"/>
            <a:pathLst>
              <a:path h="4114800" w="4385930">
                <a:moveTo>
                  <a:pt x="0" y="0"/>
                </a:moveTo>
                <a:lnTo>
                  <a:pt x="4385930" y="0"/>
                </a:lnTo>
                <a:lnTo>
                  <a:pt x="438593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70590" y="3660304"/>
            <a:ext cx="10746821" cy="2394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67"/>
              </a:lnSpc>
              <a:spcBef>
                <a:spcPct val="0"/>
              </a:spcBef>
            </a:pPr>
            <a:r>
              <a:rPr lang="en-US" sz="11976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-10800000">
            <a:off x="12873370" y="5143500"/>
            <a:ext cx="4385930" cy="4114800"/>
          </a:xfrm>
          <a:custGeom>
            <a:avLst/>
            <a:gdLst/>
            <a:ahLst/>
            <a:cxnLst/>
            <a:rect r="r" b="b" t="t" l="l"/>
            <a:pathLst>
              <a:path h="4114800" w="4385930">
                <a:moveTo>
                  <a:pt x="4385930" y="0"/>
                </a:moveTo>
                <a:lnTo>
                  <a:pt x="0" y="0"/>
                </a:lnTo>
                <a:lnTo>
                  <a:pt x="0" y="4114800"/>
                </a:lnTo>
                <a:lnTo>
                  <a:pt x="4385930" y="4114800"/>
                </a:lnTo>
                <a:lnTo>
                  <a:pt x="438593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1028700"/>
            <a:ext cx="5875775" cy="405963"/>
          </a:xfrm>
          <a:custGeom>
            <a:avLst/>
            <a:gdLst/>
            <a:ahLst/>
            <a:cxnLst/>
            <a:rect r="r" b="b" t="t" l="l"/>
            <a:pathLst>
              <a:path h="405963" w="5875775">
                <a:moveTo>
                  <a:pt x="0" y="0"/>
                </a:moveTo>
                <a:lnTo>
                  <a:pt x="5875775" y="0"/>
                </a:lnTo>
                <a:lnTo>
                  <a:pt x="5875775" y="405963"/>
                </a:lnTo>
                <a:lnTo>
                  <a:pt x="0" y="40596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1383525" y="1028700"/>
            <a:ext cx="5875775" cy="405963"/>
          </a:xfrm>
          <a:custGeom>
            <a:avLst/>
            <a:gdLst/>
            <a:ahLst/>
            <a:cxnLst/>
            <a:rect r="r" b="b" t="t" l="l"/>
            <a:pathLst>
              <a:path h="405963" w="5875775">
                <a:moveTo>
                  <a:pt x="5875775" y="0"/>
                </a:moveTo>
                <a:lnTo>
                  <a:pt x="0" y="0"/>
                </a:lnTo>
                <a:lnTo>
                  <a:pt x="0" y="405963"/>
                </a:lnTo>
                <a:lnTo>
                  <a:pt x="5875775" y="405963"/>
                </a:lnTo>
                <a:lnTo>
                  <a:pt x="5875775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0800000">
            <a:off x="16417914" y="2864529"/>
            <a:ext cx="841386" cy="849105"/>
          </a:xfrm>
          <a:custGeom>
            <a:avLst/>
            <a:gdLst/>
            <a:ahLst/>
            <a:cxnLst/>
            <a:rect r="r" b="b" t="t" l="l"/>
            <a:pathLst>
              <a:path h="849105" w="841386">
                <a:moveTo>
                  <a:pt x="0" y="0"/>
                </a:moveTo>
                <a:lnTo>
                  <a:pt x="841386" y="0"/>
                </a:lnTo>
                <a:lnTo>
                  <a:pt x="841386" y="849105"/>
                </a:lnTo>
                <a:lnTo>
                  <a:pt x="0" y="8491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028700" y="2864529"/>
            <a:ext cx="841386" cy="849105"/>
          </a:xfrm>
          <a:custGeom>
            <a:avLst/>
            <a:gdLst/>
            <a:ahLst/>
            <a:cxnLst/>
            <a:rect r="r" b="b" t="t" l="l"/>
            <a:pathLst>
              <a:path h="849105" w="841386">
                <a:moveTo>
                  <a:pt x="0" y="0"/>
                </a:moveTo>
                <a:lnTo>
                  <a:pt x="841386" y="0"/>
                </a:lnTo>
                <a:lnTo>
                  <a:pt x="841386" y="849105"/>
                </a:lnTo>
                <a:lnTo>
                  <a:pt x="0" y="8491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624930" y="8642816"/>
            <a:ext cx="3038140" cy="62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480">
                <a:solidFill>
                  <a:srgbClr val="FFC300"/>
                </a:solidFill>
                <a:latin typeface="Cooper Hewitt"/>
                <a:ea typeface="Cooper Hewitt"/>
                <a:cs typeface="Cooper Hewitt"/>
                <a:sym typeface="Cooper Hewitt"/>
              </a:rPr>
              <a:t>GROUP 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DAGY5HzmA60</dc:identifier>
  <dcterms:modified xsi:type="dcterms:W3CDTF">2011-08-01T06:04:30Z</dcterms:modified>
  <cp:revision>1</cp:revision>
  <dc:title>what is github ?</dc:title>
</cp:coreProperties>
</file>

<file path=docProps/thumbnail.jpeg>
</file>